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9" r:id="rId3"/>
    <p:sldId id="256" r:id="rId4"/>
    <p:sldId id="260" r:id="rId5"/>
    <p:sldId id="261" r:id="rId6"/>
    <p:sldId id="262" r:id="rId7"/>
    <p:sldId id="263" r:id="rId8"/>
    <p:sldId id="264" r:id="rId9"/>
    <p:sldId id="265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BBD6C-A2F6-43F5-BFB2-B50ABDD874CE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886EB-6785-4DD9-9930-FF7E95EF7F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8390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886EB-6785-4DD9-9930-FF7E95EF7FF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2863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886EB-6785-4DD9-9930-FF7E95EF7FF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9984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886EB-6785-4DD9-9930-FF7E95EF7FF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840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886EB-6785-4DD9-9930-FF7E95EF7FF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6231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886EB-6785-4DD9-9930-FF7E95EF7FF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9965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886EB-6785-4DD9-9930-FF7E95EF7FF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8621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886EB-6785-4DD9-9930-FF7E95EF7FF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846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8.mp3"/><Relationship Id="rId6" Type="http://schemas.openxmlformats.org/officeDocument/2006/relationships/image" Target="../media/image5.png"/><Relationship Id="rId5" Type="http://schemas.microsoft.com/office/2007/relationships/media" Target="../media/media8.mp3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media" Target="../media/media1.mp3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slide" Target="slide4.xml"/><Relationship Id="rId4" Type="http://schemas.openxmlformats.org/officeDocument/2006/relationships/image" Target="../media/image1.jpe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media" Target="../media/media2.mp3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slide" Target="slide5.xml"/><Relationship Id="rId4" Type="http://schemas.openxmlformats.org/officeDocument/2006/relationships/image" Target="../media/image1.jpe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media" Target="../media/media3.mp3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3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slide" Target="slide6.xml"/><Relationship Id="rId4" Type="http://schemas.openxmlformats.org/officeDocument/2006/relationships/image" Target="../media/image1.jpe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media" Target="../media/media4.mp3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4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slide" Target="slide7.xml"/><Relationship Id="rId4" Type="http://schemas.openxmlformats.org/officeDocument/2006/relationships/image" Target="../media/image1.jpe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media" Target="../media/media5.mp3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5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slide" Target="slide8.xml"/><Relationship Id="rId4" Type="http://schemas.openxmlformats.org/officeDocument/2006/relationships/image" Target="../media/image1.jpe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media" Target="../media/media6.mp3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6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slide" Target="slide9.xml"/><Relationship Id="rId4" Type="http://schemas.openxmlformats.org/officeDocument/2006/relationships/image" Target="../media/image1.jpe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media" Target="../media/media7.mp3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7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музыкальные загадки\9506e082c55af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97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719572" y="1133723"/>
            <a:ext cx="7704856" cy="4608512"/>
          </a:xfrm>
          <a:prstGeom prst="roundRect">
            <a:avLst/>
          </a:prstGeom>
          <a:solidFill>
            <a:schemeClr val="accent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bg1"/>
                </a:solidFill>
                <a:latin typeface="Bookman Old Style" pitchFamily="18" charset="0"/>
              </a:rPr>
              <a:t>Музыкальные загадки.</a:t>
            </a:r>
            <a:endParaRPr lang="ru-RU" sz="7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  <a:t>Музыкально-дидактическая игра на определение музыкального регистра для детей </a:t>
            </a:r>
            <a: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  <a:t>среднего и старшего дошкольного возраста.</a:t>
            </a:r>
            <a:endParaRPr lang="ru-RU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58191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Admin\Рабочий стол\музыкальные загадки\9506e082c55af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97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img-fotki.yandex.ru/get/5109/vasiliew-nikolai2012.2/0_62bd5_674e691f_M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492375"/>
            <a:ext cx="2808288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15080" y="1569045"/>
            <a:ext cx="4785285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8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B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УМНИЦЫ!</a:t>
            </a:r>
            <a:endParaRPr lang="ru-RU" sz="8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B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Fanfary_-_Tush_3_(get-tune.net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14568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6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музыкальные загадки\9506e082c55af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97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39552" y="341635"/>
            <a:ext cx="8280920" cy="6192688"/>
          </a:xfrm>
          <a:prstGeom prst="roundRect">
            <a:avLst/>
          </a:prstGeom>
          <a:solidFill>
            <a:schemeClr val="accent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1470025"/>
          </a:xfrm>
        </p:spPr>
        <p:txBody>
          <a:bodyPr>
            <a:normAutofit/>
          </a:bodyPr>
          <a:lstStyle/>
          <a:p>
            <a:r>
              <a:rPr lang="ru-RU" sz="6600" dirty="0">
                <a:solidFill>
                  <a:schemeClr val="bg1"/>
                </a:solidFill>
                <a:latin typeface="Bookman Old Style" pitchFamily="18" charset="0"/>
              </a:rPr>
              <a:t>Задание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556792"/>
            <a:ext cx="6400800" cy="4536504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chemeClr val="bg1"/>
                </a:solidFill>
                <a:latin typeface="Bookman Old Style" pitchFamily="18" charset="0"/>
              </a:rPr>
              <a:t>Вспомните героев сказки «Колобок» и какие бывают регистры.</a:t>
            </a:r>
          </a:p>
          <a:p>
            <a:pPr algn="l"/>
            <a:r>
              <a:rPr lang="ru-RU" sz="3600" dirty="0" smtClean="0">
                <a:solidFill>
                  <a:schemeClr val="bg1"/>
                </a:solidFill>
                <a:latin typeface="Bookman Old Style" pitchFamily="18" charset="0"/>
              </a:rPr>
              <a:t>Послушайте мелодию и определите, какой из героев сказки мог бы её исполнить?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69264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музыкальные загадки\9506e082c55af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97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л" descr="D:\В РАБОТЕ\Мои рисунки\иллюстрации\животные\животные и насекомые\113910996_R__4_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976837"/>
            <a:ext cx="2926635" cy="325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В РАБОТЕ\Мои рисунки\иллюстрации\животные\животные и насекомые\ulybk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80278"/>
            <a:ext cx="3258155" cy="407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з" descr="D:\В РАБОТЕ\Мои рисунки\иллюстрации\животные\животные и насекомые\288305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37463">
            <a:off x="467544" y="2636912"/>
            <a:ext cx="2364335" cy="406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низ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8" name="Управляющая кнопка: в конец 7">
            <a:hlinkClick r:id="rId10" action="ppaction://hlinksldjump" highlightClick="1"/>
          </p:cNvPr>
          <p:cNvSpPr/>
          <p:nvPr/>
        </p:nvSpPr>
        <p:spPr>
          <a:xfrm>
            <a:off x="8398735" y="188640"/>
            <a:ext cx="648072" cy="433221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411527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музыкальные загадки\9506e082c55af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97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D:\В РАБОТЕ\Мои рисунки\иллюстрации\животные\животные и насекомые\113910996_R__4_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976837"/>
            <a:ext cx="2926635" cy="325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м" descr="D:\В РАБОТЕ\Мои рисунки\иллюстрации\животные\животные и насекомые\ulybk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80278"/>
            <a:ext cx="3258155" cy="407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л" descr="D:\В РАБОТЕ\Мои рисунки\иллюстрации\животные\животные и насекомые\288305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37463">
            <a:off x="467544" y="2636912"/>
            <a:ext cx="2364335" cy="406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выс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3" name="Управляющая кнопка: в конец 2">
            <a:hlinkClick r:id="rId10" action="ppaction://hlinksldjump" highlightClick="1"/>
          </p:cNvPr>
          <p:cNvSpPr/>
          <p:nvPr/>
        </p:nvSpPr>
        <p:spPr>
          <a:xfrm>
            <a:off x="8316416" y="188640"/>
            <a:ext cx="576064" cy="43204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1816738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музыкальные загадки\9506e082c55af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97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з" descr="D:\В РАБОТЕ\Мои рисунки\иллюстрации\животные\животные и насекомые\113910996_R__4_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976837"/>
            <a:ext cx="2926635" cy="325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м" descr="D:\В РАБОТЕ\Мои рисунки\иллюстрации\животные\животные и насекомые\ulybk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80278"/>
            <a:ext cx="3258155" cy="407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л" descr="D:\В РАБОТЕ\Мои рисунки\иллюстрации\животные\животные и насекомые\288305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37463">
            <a:off x="467544" y="2636912"/>
            <a:ext cx="2364335" cy="406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22 веселый жук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3" name="Управляющая кнопка: в конец 2">
            <a:hlinkClick r:id="rId10" action="ppaction://hlinksldjump" highlightClick="1"/>
          </p:cNvPr>
          <p:cNvSpPr/>
          <p:nvPr/>
        </p:nvSpPr>
        <p:spPr>
          <a:xfrm>
            <a:off x="8316416" y="188640"/>
            <a:ext cx="576064" cy="43204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776744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музыкальные загадки\9506e082c55af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97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з" descr="D:\В РАБОТЕ\Мои рисунки\иллюстрации\животные\животные и насекомые\113910996_R__4_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976837"/>
            <a:ext cx="2926635" cy="325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м" descr="D:\В РАБОТЕ\Мои рисунки\иллюстрации\животные\животные и насекомые\ulybk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80278"/>
            <a:ext cx="3258155" cy="407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л" descr="D:\В РАБОТЕ\Мои рисунки\иллюстрации\животные\животные и насекомые\288305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37463">
            <a:off x="467544" y="2636912"/>
            <a:ext cx="2364335" cy="406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31 зимняя песенка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3" name="Управляющая кнопка: в конец 2">
            <a:hlinkClick r:id="rId10" action="ppaction://hlinksldjump" highlightClick="1"/>
          </p:cNvPr>
          <p:cNvSpPr/>
          <p:nvPr/>
        </p:nvSpPr>
        <p:spPr>
          <a:xfrm>
            <a:off x="8388424" y="188640"/>
            <a:ext cx="504056" cy="43204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2219038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музыкальные загадки\9506e082c55af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97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з" descr="D:\В РАБОТЕ\Мои рисунки\иллюстрации\животные\животные и насекомые\113910996_R__4_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976837"/>
            <a:ext cx="2926635" cy="325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м" descr="D:\В РАБОТЕ\Мои рисунки\иллюстрации\животные\животные и насекомые\ulybk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80278"/>
            <a:ext cx="3258155" cy="407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л" descr="D:\В РАБОТЕ\Мои рисунки\иллюстрации\животные\животные и насекомые\288305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37463">
            <a:off x="467544" y="2636912"/>
            <a:ext cx="2364335" cy="406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выс1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3" name="Управляющая кнопка: в конец 2">
            <a:hlinkClick r:id="rId10" action="ppaction://hlinksldjump" highlightClick="1"/>
          </p:cNvPr>
          <p:cNvSpPr/>
          <p:nvPr/>
        </p:nvSpPr>
        <p:spPr>
          <a:xfrm>
            <a:off x="8460432" y="188640"/>
            <a:ext cx="504056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383037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музыкальные загадки\9506e082c55af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97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з" descr="D:\В РАБОТЕ\Мои рисунки\иллюстрации\животные\животные и насекомые\113910996_R__4_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976837"/>
            <a:ext cx="2926635" cy="325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м" descr="D:\В РАБОТЕ\Мои рисунки\иллюстрации\животные\животные и насекомые\ulybk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80278"/>
            <a:ext cx="3258155" cy="407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л" descr="D:\В РАБОТЕ\Мои рисунки\иллюстрации\животные\животные и насекомые\288305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37463">
            <a:off x="467544" y="2636912"/>
            <a:ext cx="2364335" cy="406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низ-01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3" name="Управляющая кнопка: в конец 2">
            <a:hlinkClick r:id="rId10" action="ppaction://hlinksldjump" highlightClick="1"/>
          </p:cNvPr>
          <p:cNvSpPr/>
          <p:nvPr/>
        </p:nvSpPr>
        <p:spPr>
          <a:xfrm>
            <a:off x="8244408" y="188640"/>
            <a:ext cx="648072" cy="50405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43301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музыкальные загадки\9506e082c55af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97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з" descr="D:\В РАБОТЕ\Мои рисунки\иллюстрации\животные\животные и насекомые\113910996_R__4_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976837"/>
            <a:ext cx="2926635" cy="325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м" descr="D:\В РАБОТЕ\Мои рисунки\иллюстрации\животные\животные и насекомые\ulybk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80278"/>
            <a:ext cx="3258155" cy="407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л" descr="D:\В РАБОТЕ\Мои рисунки\иллюстрации\животные\животные и насекомые\288305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37463">
            <a:off x="467544" y="2636912"/>
            <a:ext cx="2364335" cy="406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35 колыбельная зайчонка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3" name="Управляющая кнопка: в конец 2">
            <a:hlinkClick r:id="" action="ppaction://noaction" highlightClick="1"/>
          </p:cNvPr>
          <p:cNvSpPr/>
          <p:nvPr/>
        </p:nvSpPr>
        <p:spPr>
          <a:xfrm>
            <a:off x="8316416" y="188640"/>
            <a:ext cx="648072" cy="50405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6631118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59</Words>
  <Application>Microsoft Office PowerPoint</Application>
  <PresentationFormat>Экран (4:3)</PresentationFormat>
  <Paragraphs>20</Paragraphs>
  <Slides>10</Slides>
  <Notes>7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Музыкальные загадки.</vt:lpstr>
      <vt:lpstr>Задание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11</cp:revision>
  <dcterms:modified xsi:type="dcterms:W3CDTF">2020-11-23T10:35:56Z</dcterms:modified>
</cp:coreProperties>
</file>