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2" r:id="rId6"/>
    <p:sldId id="271" r:id="rId7"/>
    <p:sldId id="273" r:id="rId8"/>
    <p:sldId id="274" r:id="rId9"/>
    <p:sldId id="264" r:id="rId10"/>
    <p:sldId id="258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72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42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00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3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5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78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6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9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7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53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68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C4CC-31DB-4B00-80FC-E91B23BCC65F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2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rosinka7304/rubric/4637043/page1.html" TargetMode="External"/><Relationship Id="rId13" Type="http://schemas.openxmlformats.org/officeDocument/2006/relationships/hyperlink" Target="http://tat-anat.ucoz.ru/load/konkursy/mk_quot_krossvorda_quot/krossvord_slovarnye_slova/69-1-0-1321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www.liveinternet.ru/users/rosinka7304/rubric/4637043/page2.html" TargetMode="External"/><Relationship Id="rId12" Type="http://schemas.openxmlformats.org/officeDocument/2006/relationships/hyperlink" Target="http://lenagold.ru/fon/clipart/d/denr2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veinternet.ru/tags/%EC%F3%EB%FC%F2%FF%F8%ED%FB%E5+%EB%EE%F8%E0%E4%EA%E8+%EF%ED%E3/" TargetMode="External"/><Relationship Id="rId11" Type="http://schemas.openxmlformats.org/officeDocument/2006/relationships/hyperlink" Target="http://by-anna.com/publ/den_rozhdenija/vozdushnye_shary/103-13-2" TargetMode="External"/><Relationship Id="rId5" Type="http://schemas.openxmlformats.org/officeDocument/2006/relationships/hyperlink" Target="http://lenagold.ru/fon/clipart/k/kor/raz4.html" TargetMode="External"/><Relationship Id="rId10" Type="http://schemas.openxmlformats.org/officeDocument/2006/relationships/hyperlink" Target="http://www.liveinternet.ru/users/rosinka7304/post334685004/" TargetMode="External"/><Relationship Id="rId4" Type="http://schemas.openxmlformats.org/officeDocument/2006/relationships/hyperlink" Target="http://www.muzofon.com/" TargetMode="External"/><Relationship Id="rId9" Type="http://schemas.openxmlformats.org/officeDocument/2006/relationships/hyperlink" Target="http://www.stickbutik.ru/product/dobrodushnyj-mishk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media" Target="../media/media1.mp3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media" Target="../media/media3.mp3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media" Target="../media/media4.mp3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media" Target="../media/media5.mp3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p3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media" Target="../media/media6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microsoft.com/office/2007/relationships/media" Target="../media/media7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mp3"/><Relationship Id="rId6" Type="http://schemas.openxmlformats.org/officeDocument/2006/relationships/image" Target="../media/image21.png"/><Relationship Id="rId11" Type="http://schemas.openxmlformats.org/officeDocument/2006/relationships/slide" Target="slide10.xml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199">
            <a:off x="299618" y="-624681"/>
            <a:ext cx="8616479" cy="3135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056"/>
            <a:ext cx="2833278" cy="446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7565" y="1736510"/>
            <a:ext cx="750773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День Рождения</a:t>
            </a:r>
            <a:endParaRPr lang="ru-RU" sz="8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2148" y="3056036"/>
            <a:ext cx="524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Музыкально-дидактическая игра на определение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музыкального образа для младших дошкольников.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790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18907" y="1585087"/>
            <a:ext cx="8596493" cy="487679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Источники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907" y="1585088"/>
            <a:ext cx="859649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Пособие «Музыкально-дидактические игры для детей дошкольного возраста» </a:t>
            </a:r>
            <a:r>
              <a:rPr lang="ru-RU" sz="1400" dirty="0" err="1" smtClean="0"/>
              <a:t>З.Я.Роот</a:t>
            </a:r>
            <a:endParaRPr lang="en-US" sz="1400" dirty="0" smtClean="0"/>
          </a:p>
          <a:p>
            <a:r>
              <a:rPr lang="ru-RU" sz="1400" dirty="0" smtClean="0"/>
              <a:t>Музыка из программы «Ладушки» </a:t>
            </a:r>
            <a:r>
              <a:rPr lang="ru-RU" sz="1400" dirty="0" err="1" smtClean="0"/>
              <a:t>И.М.Каплуновой</a:t>
            </a:r>
            <a:r>
              <a:rPr lang="ru-RU" sz="1400" dirty="0" smtClean="0"/>
              <a:t>,  </a:t>
            </a:r>
            <a:r>
              <a:rPr lang="ru-RU" sz="1400" dirty="0" err="1" smtClean="0"/>
              <a:t>И.А.Новоскольцевой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Каравай  </a:t>
            </a:r>
            <a:r>
              <a:rPr lang="en-US" sz="1400" u="sng" dirty="0" smtClean="0">
                <a:hlinkClick r:id="rId4"/>
              </a:rPr>
              <a:t>www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muzofon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>
                <a:hlinkClick r:id="rId4"/>
              </a:rPr>
              <a:t>com</a:t>
            </a:r>
            <a:endParaRPr lang="ru-RU" sz="1400" dirty="0"/>
          </a:p>
          <a:p>
            <a:r>
              <a:rPr lang="ru-RU" sz="1400" dirty="0" smtClean="0"/>
              <a:t>Кот     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lenagold.ru/fon/clipart/k/kor/raz4.html</a:t>
            </a:r>
            <a:endParaRPr lang="ru-RU" sz="1400" dirty="0"/>
          </a:p>
          <a:p>
            <a:r>
              <a:rPr lang="ru-RU" sz="1400" dirty="0" smtClean="0"/>
              <a:t>Лошадка </a:t>
            </a:r>
            <a:r>
              <a:rPr lang="en-US" sz="1400" u="sng" dirty="0" smtClean="0">
                <a:hlinkClick r:id="rId6"/>
              </a:rPr>
              <a:t>http</a:t>
            </a:r>
            <a:r>
              <a:rPr lang="en-US" sz="1400" u="sng" dirty="0">
                <a:hlinkClick r:id="rId6"/>
              </a:rPr>
              <a:t>://www.liveinternet.ru/tags/%EC%F3%EB%FC%F2%FF%F8%ED%FB%E5+%EB%EE%F8%E0%E4%EA%E8+%EF%ED%E3/</a:t>
            </a:r>
            <a:endParaRPr lang="ru-RU" sz="1400" dirty="0"/>
          </a:p>
          <a:p>
            <a:r>
              <a:rPr lang="ru-RU" sz="1400" dirty="0"/>
              <a:t>пес, </a:t>
            </a:r>
            <a:r>
              <a:rPr lang="ru-RU" sz="1400" dirty="0" smtClean="0"/>
              <a:t>воробей</a:t>
            </a:r>
            <a:r>
              <a:rPr lang="en-US" sz="1400" dirty="0" smtClean="0"/>
              <a:t>               </a:t>
            </a:r>
            <a:r>
              <a:rPr lang="ru-RU" sz="1400" u="sng" dirty="0" smtClean="0">
                <a:hlinkClick r:id="rId7"/>
              </a:rPr>
              <a:t>http</a:t>
            </a:r>
            <a:r>
              <a:rPr lang="ru-RU" sz="1400" u="sng" dirty="0">
                <a:hlinkClick r:id="rId7"/>
              </a:rPr>
              <a:t>://www.liveinternet.ru/users/rosinka7304/rubric/4637043/page2.html</a:t>
            </a:r>
            <a:endParaRPr lang="ru-RU" sz="1400" dirty="0"/>
          </a:p>
          <a:p>
            <a:r>
              <a:rPr lang="ru-RU" sz="1400" dirty="0" smtClean="0">
                <a:hlinkClick r:id="rId8"/>
              </a:rPr>
              <a:t>З</a:t>
            </a:r>
            <a:r>
              <a:rPr lang="ru-RU" sz="1400" dirty="0" smtClean="0"/>
              <a:t>айка</a:t>
            </a:r>
            <a:r>
              <a:rPr lang="en-US" sz="1400" dirty="0" smtClean="0"/>
              <a:t>        </a:t>
            </a:r>
            <a:r>
              <a:rPr lang="ru-RU" sz="1400" u="sng" dirty="0" smtClean="0">
                <a:hlinkClick r:id="rId8"/>
              </a:rPr>
              <a:t>http</a:t>
            </a:r>
            <a:r>
              <a:rPr lang="ru-RU" sz="1400" u="sng" dirty="0">
                <a:hlinkClick r:id="rId8"/>
              </a:rPr>
              <a:t>://www.liveinternet.ru/users/rosinka7304/rubric/4637043/page1.html</a:t>
            </a:r>
            <a:endParaRPr lang="ru-RU" sz="1400" dirty="0"/>
          </a:p>
          <a:p>
            <a:r>
              <a:rPr lang="ru-RU" sz="1400" dirty="0"/>
              <a:t>мишка</a:t>
            </a:r>
          </a:p>
          <a:p>
            <a:r>
              <a:rPr lang="ru-RU" sz="1400" u="sng" dirty="0">
                <a:hlinkClick r:id="rId9"/>
              </a:rPr>
              <a:t>http://www.stickbutik.ru/product/dobrodushnyj-mishka/</a:t>
            </a:r>
            <a:endParaRPr lang="ru-RU" sz="1400" dirty="0"/>
          </a:p>
          <a:p>
            <a:r>
              <a:rPr lang="ru-RU" sz="1400" dirty="0"/>
              <a:t>цыпленок</a:t>
            </a:r>
          </a:p>
          <a:p>
            <a:r>
              <a:rPr lang="ru-RU" sz="1400" u="sng" dirty="0">
                <a:hlinkClick r:id="rId10"/>
              </a:rPr>
              <a:t>http://www.liveinternet.ru/users/rosinka7304/post334685004/</a:t>
            </a:r>
            <a:endParaRPr lang="ru-RU" sz="1400" dirty="0"/>
          </a:p>
          <a:p>
            <a:r>
              <a:rPr lang="ru-RU" sz="1400" dirty="0"/>
              <a:t>торт</a:t>
            </a:r>
          </a:p>
          <a:p>
            <a:r>
              <a:rPr lang="ru-RU" sz="1400" u="sng" dirty="0">
                <a:hlinkClick r:id="rId10"/>
              </a:rPr>
              <a:t>http://www.liveinternet.ru/users/rosinka7304/post334685004/</a:t>
            </a:r>
            <a:endParaRPr lang="ru-RU" sz="1400" dirty="0"/>
          </a:p>
          <a:p>
            <a:r>
              <a:rPr lang="ru-RU" sz="1400" dirty="0"/>
              <a:t>воздушные шары</a:t>
            </a:r>
          </a:p>
          <a:p>
            <a:r>
              <a:rPr lang="ru-RU" sz="1400" u="sng" dirty="0">
                <a:hlinkClick r:id="rId11"/>
              </a:rPr>
              <a:t>http://by-anna.com/publ/den_rozhdenija/vozdushnye_shary/103-13-2</a:t>
            </a:r>
            <a:endParaRPr lang="ru-RU" sz="1400" dirty="0"/>
          </a:p>
          <a:p>
            <a:r>
              <a:rPr lang="ru-RU" sz="1400" dirty="0"/>
              <a:t>колпачки</a:t>
            </a:r>
          </a:p>
          <a:p>
            <a:r>
              <a:rPr lang="en-US" sz="1400" u="sng" dirty="0">
                <a:hlinkClick r:id="rId12"/>
              </a:rPr>
              <a:t>http</a:t>
            </a:r>
            <a:r>
              <a:rPr lang="ru-RU" sz="1400" u="sng" dirty="0">
                <a:hlinkClick r:id="rId12"/>
              </a:rPr>
              <a:t>://</a:t>
            </a:r>
            <a:r>
              <a:rPr lang="en-US" sz="1400" u="sng" dirty="0" err="1">
                <a:hlinkClick r:id="rId12"/>
              </a:rPr>
              <a:t>lenagold</a:t>
            </a:r>
            <a:r>
              <a:rPr lang="ru-RU" sz="1400" u="sng" dirty="0">
                <a:hlinkClick r:id="rId12"/>
              </a:rPr>
              <a:t>.</a:t>
            </a:r>
            <a:r>
              <a:rPr lang="en-US" sz="1400" u="sng" dirty="0" err="1">
                <a:hlinkClick r:id="rId12"/>
              </a:rPr>
              <a:t>ru</a:t>
            </a:r>
            <a:r>
              <a:rPr lang="ru-RU" sz="1400" u="sng" dirty="0">
                <a:hlinkClick r:id="rId12"/>
              </a:rPr>
              <a:t>/</a:t>
            </a:r>
            <a:r>
              <a:rPr lang="en-US" sz="1400" u="sng" dirty="0" err="1">
                <a:hlinkClick r:id="rId12"/>
              </a:rPr>
              <a:t>fon</a:t>
            </a:r>
            <a:r>
              <a:rPr lang="ru-RU" sz="1400" u="sng" dirty="0">
                <a:hlinkClick r:id="rId12"/>
              </a:rPr>
              <a:t>/</a:t>
            </a:r>
            <a:r>
              <a:rPr lang="en-US" sz="1400" u="sng" dirty="0">
                <a:hlinkClick r:id="rId12"/>
              </a:rPr>
              <a:t>clipart</a:t>
            </a:r>
            <a:r>
              <a:rPr lang="ru-RU" sz="1400" u="sng" dirty="0">
                <a:hlinkClick r:id="rId12"/>
              </a:rPr>
              <a:t>/</a:t>
            </a:r>
            <a:r>
              <a:rPr lang="en-US" sz="1400" u="sng" dirty="0">
                <a:hlinkClick r:id="rId12"/>
              </a:rPr>
              <a:t>d</a:t>
            </a:r>
            <a:r>
              <a:rPr lang="ru-RU" sz="1400" u="sng" dirty="0">
                <a:hlinkClick r:id="rId12"/>
              </a:rPr>
              <a:t>/</a:t>
            </a:r>
            <a:r>
              <a:rPr lang="en-US" sz="1400" u="sng" dirty="0" err="1">
                <a:hlinkClick r:id="rId12"/>
              </a:rPr>
              <a:t>denr</a:t>
            </a:r>
            <a:r>
              <a:rPr lang="ru-RU" sz="1400" u="sng" dirty="0">
                <a:hlinkClick r:id="rId12"/>
              </a:rPr>
              <a:t>2.</a:t>
            </a:r>
            <a:r>
              <a:rPr lang="en-US" sz="1400" u="sng" dirty="0">
                <a:hlinkClick r:id="rId12"/>
              </a:rPr>
              <a:t>html</a:t>
            </a:r>
            <a:endParaRPr lang="ru-RU" sz="1400" dirty="0"/>
          </a:p>
          <a:p>
            <a:r>
              <a:rPr lang="ru-RU" sz="1400" dirty="0"/>
              <a:t>лягушка</a:t>
            </a:r>
          </a:p>
          <a:p>
            <a:r>
              <a:rPr lang="ru-RU" sz="1400" dirty="0">
                <a:hlinkClick r:id="rId13"/>
              </a:rPr>
              <a:t>http://</a:t>
            </a:r>
            <a:r>
              <a:rPr lang="ru-RU" sz="1400" dirty="0" smtClean="0">
                <a:hlinkClick r:id="rId13"/>
              </a:rPr>
              <a:t>tat-anat.ucoz.ru/load/konkursy/mk_quot_krossvorda_quot/krossvord_slovarnye_slova/69-1-0-1321</a:t>
            </a:r>
            <a:endParaRPr lang="ru-RU" sz="1400" dirty="0" smtClean="0"/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742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7462" y="3431193"/>
            <a:ext cx="6357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Презентацию подготовила 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музыкальный </a:t>
            </a:r>
            <a:r>
              <a:rPr lang="ru-RU" sz="2800" dirty="0">
                <a:latin typeface="Monotype Corsiva" pitchFamily="66" charset="0"/>
              </a:rPr>
              <a:t>руководитель 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МДОУ </a:t>
            </a:r>
            <a:r>
              <a:rPr lang="ru-RU" sz="2800" dirty="0">
                <a:latin typeface="Monotype Corsiva" pitchFamily="66" charset="0"/>
              </a:rPr>
              <a:t>«</a:t>
            </a:r>
            <a:r>
              <a:rPr lang="ru-RU" sz="2800" dirty="0" smtClean="0">
                <a:latin typeface="Monotype Corsiva" pitchFamily="66" charset="0"/>
              </a:rPr>
              <a:t>ДСКВ № 59» д. Новое </a:t>
            </a:r>
            <a:r>
              <a:rPr lang="ru-RU" sz="2800" dirty="0" err="1" smtClean="0">
                <a:latin typeface="Monotype Corsiva" pitchFamily="66" charset="0"/>
              </a:rPr>
              <a:t>Девяткино</a:t>
            </a:r>
            <a:endParaRPr lang="ru-RU" sz="2800" dirty="0">
              <a:latin typeface="Monotype Corsiva" pitchFamily="66" charset="0"/>
            </a:endParaRPr>
          </a:p>
          <a:p>
            <a:pPr algn="ctr"/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Севрюгина Ольга Леонидовна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72" y="175429"/>
            <a:ext cx="6420243" cy="34669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8865" y="2091570"/>
            <a:ext cx="2214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453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3" y="3779520"/>
            <a:ext cx="2987412" cy="2569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2" y="121920"/>
            <a:ext cx="8193978" cy="1051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1452" y="117348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Задание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933" y="2051090"/>
            <a:ext cx="7110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Зайчика сегодня День рождения, и он пригласил гостей. К нему в гости придут друзья. Послушайте музыку и догадайтесь, кто идёт? Нажмите на правильную  картинку.</a:t>
            </a:r>
          </a:p>
        </p:txBody>
      </p:sp>
    </p:spTree>
    <p:extLst>
      <p:ext uri="{BB962C8B-B14F-4D97-AF65-F5344CB8AC3E}">
        <p14:creationId xmlns="" xmlns:p14="http://schemas.microsoft.com/office/powerpoint/2010/main" val="1035835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pic>
        <p:nvPicPr>
          <p:cNvPr id="1032" name="Picture 8" descr="C:\Documents and Settings\Admin\Рабочий стол\105068282_large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078" y="2166568"/>
            <a:ext cx="2907527" cy="252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день рождения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7135"/>
            <a:ext cx="4693920" cy="522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киса" descr="C:\Documents and Settings\Admin\Рабочий стол\113910989_R__6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3" y="4376460"/>
            <a:ext cx="1923062" cy="2299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Рабочий стол\111562469_13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3" y="0"/>
            <a:ext cx="2261639" cy="2491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pirog1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15" y="1718562"/>
            <a:ext cx="1265310" cy="154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rId9" action="ppaction://hlinksldjump" highlightClick="1"/>
          </p:cNvPr>
          <p:cNvSpPr/>
          <p:nvPr/>
        </p:nvSpPr>
        <p:spPr>
          <a:xfrm>
            <a:off x="8168640" y="243840"/>
            <a:ext cx="57912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Кис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02175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день рождения\113910996_R__4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7135"/>
            <a:ext cx="4693920" cy="522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113910989_R__6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3" y="4376460"/>
            <a:ext cx="1923062" cy="2299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Рабочий стол\105068282_large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231" y="2324528"/>
            <a:ext cx="2719221" cy="2361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pirog1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15" y="1718562"/>
            <a:ext cx="1265310" cy="154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rId8" action="ppaction://hlinksldjump" highlightClick="1"/>
          </p:cNvPr>
          <p:cNvSpPr/>
          <p:nvPr/>
        </p:nvSpPr>
        <p:spPr>
          <a:xfrm>
            <a:off x="8214360" y="289560"/>
            <a:ext cx="701040" cy="5029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пес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31" name="пес" descr="C:\Documents and Settings\Admin\Рабочий стол\111562469_13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3" y="0"/>
            <a:ext cx="2261639" cy="2491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00344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день рождения\113910996_R__4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7135"/>
            <a:ext cx="4693920" cy="522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113910989_R__6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3" y="4376460"/>
            <a:ext cx="1923062" cy="2299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Рабочий стол\111562469_13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3" y="0"/>
            <a:ext cx="2261639" cy="2491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конь" descr="C:\Documents and Settings\Admin\Рабочий стол\105068282_large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078" y="2308617"/>
            <a:ext cx="2907527" cy="252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pirog1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15" y="1718562"/>
            <a:ext cx="1265310" cy="154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rId9" action="ppaction://hlinksldjump" highlightClick="1"/>
          </p:cNvPr>
          <p:cNvSpPr/>
          <p:nvPr/>
        </p:nvSpPr>
        <p:spPr>
          <a:xfrm>
            <a:off x="8351521" y="213360"/>
            <a:ext cx="563879" cy="487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лошад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2392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день рождения\113910996_R__4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7135"/>
            <a:ext cx="4693920" cy="522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pirog1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15" y="1718562"/>
            <a:ext cx="1265310" cy="154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цыпа" descr="C:\Documents and Settings\Admin\Рабочий стол\115875978_33f299bab48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200" y="523402"/>
            <a:ext cx="1127759" cy="1482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Admin\Рабочий стол\images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964" y="3900487"/>
            <a:ext cx="2896235" cy="287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ce2afe53455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214" y="2112243"/>
            <a:ext cx="1939730" cy="2023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rId9" action="ppaction://hlinksldjump" highlightClick="1"/>
          </p:cNvPr>
          <p:cNvSpPr/>
          <p:nvPr/>
        </p:nvSpPr>
        <p:spPr>
          <a:xfrm>
            <a:off x="8046720" y="239085"/>
            <a:ext cx="701040" cy="5686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цыплёно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5311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pic>
        <p:nvPicPr>
          <p:cNvPr id="1026" name="76" descr="C:\Documents and Settings\Admin\Рабочий стол\день рождения\113910996_R__4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7135"/>
            <a:ext cx="4693920" cy="522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pirog1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15" y="1718562"/>
            <a:ext cx="1265310" cy="154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115875978_33f299bab48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550" y="371619"/>
            <a:ext cx="1083089" cy="14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Admin\Рабочий стол\images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964" y="3900487"/>
            <a:ext cx="2896235" cy="287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лягуха" descr="C:\Documents and Settings\Admin\Рабочий стол\ce2afe53455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588" y="2036043"/>
            <a:ext cx="2085791" cy="2176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rId9" action="ppaction://hlinksldjump" highlightClick="1"/>
          </p:cNvPr>
          <p:cNvSpPr/>
          <p:nvPr/>
        </p:nvSpPr>
        <p:spPr>
          <a:xfrm>
            <a:off x="7932225" y="239085"/>
            <a:ext cx="663135" cy="4924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лягушки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25841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день рождения\113910996_R__4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7135"/>
            <a:ext cx="4693920" cy="522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Рабочий стол\pirog1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15" y="1718562"/>
            <a:ext cx="1265310" cy="1545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115875978_33f299bab48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592" y="527464"/>
            <a:ext cx="1189768" cy="1564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ce2afe53455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375" y="2044239"/>
            <a:ext cx="2006201" cy="2093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rId8" action="ppaction://hlinksldjump" highlightClick="1"/>
          </p:cNvPr>
          <p:cNvSpPr/>
          <p:nvPr/>
        </p:nvSpPr>
        <p:spPr>
          <a:xfrm>
            <a:off x="7932225" y="239085"/>
            <a:ext cx="769815" cy="4924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Миш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миша" descr="C:\Documents and Settings\Admin\Рабочий стол\images копия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964" y="3900487"/>
            <a:ext cx="2774316" cy="2749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42162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pic>
        <p:nvPicPr>
          <p:cNvPr id="4" name="Picture 2" descr="C:\Documents and Settings\Admin\Рабочий стол\день рождения\113910996_R__4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66" y="1995487"/>
            <a:ext cx="2212874" cy="2464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2038" y="0"/>
            <a:ext cx="2125663" cy="1981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69" y="1160351"/>
            <a:ext cx="1443231" cy="1589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68" y="1000020"/>
            <a:ext cx="1341461" cy="1602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15" y="3267065"/>
            <a:ext cx="1445264" cy="1445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1" y="4376006"/>
            <a:ext cx="2006812" cy="2033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68" y="3528313"/>
            <a:ext cx="914691" cy="1184016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11" action="ppaction://hlinksldjump" highlightClick="1"/>
          </p:cNvPr>
          <p:cNvSpPr/>
          <p:nvPr/>
        </p:nvSpPr>
        <p:spPr>
          <a:xfrm>
            <a:off x="8321040" y="274320"/>
            <a:ext cx="594360" cy="4419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Каравай-каравай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3285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38889E-6 -1.85185E-6 C 0.14167 -1.85185E-6 0.25746 0.14699 0.25746 0.32824 C 0.25746 0.50926 0.14167 0.65648 1.38889E-6 0.65648 C -0.14202 0.65648 -0.25747 0.50926 -0.25747 0.32824 C -0.25747 0.14699 -0.14202 -1.85185E-6 1.38889E-6 -1.85185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868 -0.0132 C 0.08403 0.12662 0.075 0.3419 -0.03038 0.46736 C -0.13611 0.59259 -0.29791 0.58079 -0.39097 0.44167 C -0.48489 0.30185 -0.47465 0.08704 -0.3691 -0.03866 C -0.26354 -0.16412 -0.1026 -0.15301 -0.00868 -0.0132 Z " pathEditMode="relative" rAng="2897924" ptsTypes="fffff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2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11111E-6 4.81481E-6 C 0.08698 -0.15348 0.25347 -0.18218 0.37135 -0.06343 C 0.48819 0.05509 0.51389 0.27638 0.42708 0.42962 C 0.34028 0.58287 0.17361 0.61018 0.05625 0.49259 C -0.06146 0.37384 -0.08663 0.153 1.11111E-6 4.81481E-6 Z " pathEditMode="relative" rAng="-3172965" ptsTypes="fffff">
                                      <p:cBhvr>
                                        <p:cTn id="1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21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7778E-7 4.44444E-6 C -0.04288 0.19838 -0.18785 0.31759 -0.32326 0.2655 C -0.45868 0.21319 -0.53385 0.00902 -0.4908 -0.18912 C -0.44774 -0.3875 -0.30278 -0.50625 -0.16736 -0.45394 C -0.03194 -0.40186 0.04306 -0.19838 -2.77778E-7 4.44444E-6 Z " pathEditMode="relative" rAng="6368044" ptsTypes="fffff">
                                      <p:cBhvr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9" y="-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1146 -0.00023 C -0.15173 0.00949 -0.27239 -0.13796 -0.28003 -0.33079 C -0.2875 -0.52384 -0.17899 -0.68634 -0.03889 -0.69838 C 0.10174 -0.7081 0.2217 -0.55949 0.22934 -0.36644 C 0.23698 -0.17361 0.12917 -0.01042 -0.01146 -0.00023 Z " pathEditMode="relative" rAng="10621577" ptsTypes="fffff">
                                      <p:cBhvr>
                                        <p:cTn id="14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-349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05556E-6 1.11022E-16 C -0.04566 -0.21088 0.02535 -0.42477 0.1592 -0.47639 C 0.29271 -0.52801 0.43854 -0.39769 0.48438 -0.18657 C 0.53021 0.02477 0.45886 0.23843 0.32518 0.28981 C 0.1915 0.34144 0.04584 0.21157 -3.05556E-6 1.11022E-16 Z " pathEditMode="relative" rAng="15236125" ptsTypes="fffff">
                                      <p:cBhvr>
                                        <p:cTn id="1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93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5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155</Words>
  <Application>Microsoft Office PowerPoint</Application>
  <PresentationFormat>Экран (4:3)</PresentationFormat>
  <Paragraphs>29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40</cp:revision>
  <dcterms:created xsi:type="dcterms:W3CDTF">2012-12-25T14:02:25Z</dcterms:created>
  <dcterms:modified xsi:type="dcterms:W3CDTF">2020-12-07T12:53:56Z</dcterms:modified>
</cp:coreProperties>
</file>